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70" r:id="rId6"/>
    <p:sldId id="272" r:id="rId7"/>
    <p:sldId id="260" r:id="rId8"/>
    <p:sldId id="261" r:id="rId9"/>
    <p:sldId id="262" r:id="rId10"/>
    <p:sldId id="268" r:id="rId11"/>
    <p:sldId id="269" r:id="rId12"/>
    <p:sldId id="265" r:id="rId13"/>
    <p:sldId id="266" r:id="rId14"/>
    <p:sldId id="279" r:id="rId15"/>
    <p:sldId id="273" r:id="rId16"/>
    <p:sldId id="274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051A-3BA5-4D27-AC77-DEAB5C8CCF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38946-C5AE-4540-888D-0CE2CE501B4D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Book Antiqua" pitchFamily="18" charset="0"/>
            </a:rPr>
            <a:t>Group Work</a:t>
          </a:r>
          <a:endParaRPr lang="en-US" dirty="0">
            <a:latin typeface="Book Antiqua" pitchFamily="18" charset="0"/>
          </a:endParaRPr>
        </a:p>
      </dgm:t>
    </dgm:pt>
    <dgm:pt modelId="{C3A86A6D-5578-4C6B-BD4A-844CB9030EFC}" type="parTrans" cxnId="{3CD2B1EC-F383-4F5D-9726-064C455D9279}">
      <dgm:prSet/>
      <dgm:spPr/>
      <dgm:t>
        <a:bodyPr/>
        <a:lstStyle/>
        <a:p>
          <a:endParaRPr lang="en-US"/>
        </a:p>
      </dgm:t>
    </dgm:pt>
    <dgm:pt modelId="{3859378A-BAF4-4E9F-88FC-90C2E5BCADF8}" type="sibTrans" cxnId="{3CD2B1EC-F383-4F5D-9726-064C455D9279}">
      <dgm:prSet/>
      <dgm:spPr/>
      <dgm:t>
        <a:bodyPr/>
        <a:lstStyle/>
        <a:p>
          <a:endParaRPr lang="en-US"/>
        </a:p>
      </dgm:t>
    </dgm:pt>
    <dgm:pt modelId="{580D995A-19CB-43A1-93B4-18213043CE66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55DA04-179C-4EDF-BC13-216AAC69C69C}" type="parTrans" cxnId="{9A720FD3-C229-476E-87D1-D874F3F537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850140-25D1-443E-8C18-B3AC6CFEBADC}" type="sibTrans" cxnId="{9A720FD3-C229-476E-87D1-D874F3F537C8}">
      <dgm:prSet/>
      <dgm:spPr/>
      <dgm:t>
        <a:bodyPr/>
        <a:lstStyle/>
        <a:p>
          <a:endParaRPr lang="en-US"/>
        </a:p>
      </dgm:t>
    </dgm:pt>
    <dgm:pt modelId="{6A6A474A-E33B-458A-AD92-A3D566A21EF4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FB42BC-6876-4064-BAA4-3C208789C8BD}" type="parTrans" cxnId="{127E1724-B36B-4726-A3BB-723A39CD0E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39E89-0714-498C-B6FD-4087FEA273BA}" type="sibTrans" cxnId="{127E1724-B36B-4726-A3BB-723A39CD0EA8}">
      <dgm:prSet/>
      <dgm:spPr/>
      <dgm:t>
        <a:bodyPr/>
        <a:lstStyle/>
        <a:p>
          <a:endParaRPr lang="en-US"/>
        </a:p>
      </dgm:t>
    </dgm:pt>
    <dgm:pt modelId="{EAD554CE-E577-44B9-96F3-770BB2AE75BB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CF7647-9469-4598-987D-C5B38A2C12BD}" type="parTrans" cxnId="{E3A52ECD-819B-4702-B3B8-1D8806051A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1EB7B1-F7F6-4451-BE0C-32460A97193A}" type="sibTrans" cxnId="{E3A52ECD-819B-4702-B3B8-1D8806051A37}">
      <dgm:prSet/>
      <dgm:spPr/>
      <dgm:t>
        <a:bodyPr/>
        <a:lstStyle/>
        <a:p>
          <a:endParaRPr lang="en-US"/>
        </a:p>
      </dgm:t>
    </dgm:pt>
    <dgm:pt modelId="{EA38248F-2CF2-4EF1-BA99-7D2B7564C8E9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F8EC9F-023A-408B-9553-35F353863D02}" type="parTrans" cxnId="{BE25C3DA-510B-43CE-84C0-A90B8A3E2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60A7EB-18B9-47CC-A2DD-105D04FC30D6}" type="sibTrans" cxnId="{BE25C3DA-510B-43CE-84C0-A90B8A3E2E85}">
      <dgm:prSet/>
      <dgm:spPr/>
      <dgm:t>
        <a:bodyPr/>
        <a:lstStyle/>
        <a:p>
          <a:endParaRPr lang="en-US"/>
        </a:p>
      </dgm:t>
    </dgm:pt>
    <dgm:pt modelId="{B6FE4493-D3CE-44CE-9148-DA6BB67A82C3}" type="pres">
      <dgm:prSet presAssocID="{18AC051A-3BA5-4D27-AC77-DEAB5C8CCF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F5744-120B-442E-B90D-05F558DBBB8E}" type="pres">
      <dgm:prSet presAssocID="{E4F38946-C5AE-4540-888D-0CE2CE501B4D}" presName="centerShape" presStyleLbl="node0" presStyleIdx="0" presStyleCnt="1"/>
      <dgm:spPr/>
      <dgm:t>
        <a:bodyPr/>
        <a:lstStyle/>
        <a:p>
          <a:endParaRPr lang="en-US"/>
        </a:p>
      </dgm:t>
    </dgm:pt>
    <dgm:pt modelId="{6723A4D6-B33F-4D8D-A996-18A79FEE3DC8}" type="pres">
      <dgm:prSet presAssocID="{F155DA04-179C-4EDF-BC13-216AAC69C6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A8DE48-4F2F-4ACE-9D06-86825E50BA4C}" type="pres">
      <dgm:prSet presAssocID="{F155DA04-179C-4EDF-BC13-216AAC69C6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A8BA174-3958-47B1-AA50-C9BCD517AD9D}" type="pres">
      <dgm:prSet presAssocID="{580D995A-19CB-43A1-93B4-18213043CE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5D92-30AB-4E76-8FCD-E514708CD6FF}" type="pres">
      <dgm:prSet presAssocID="{06FB42BC-6876-4064-BAA4-3C208789C8BD}" presName="Name9" presStyleLbl="parChTrans1D2" presStyleIdx="1" presStyleCnt="4"/>
      <dgm:spPr/>
      <dgm:t>
        <a:bodyPr/>
        <a:lstStyle/>
        <a:p>
          <a:endParaRPr lang="en-US"/>
        </a:p>
      </dgm:t>
    </dgm:pt>
    <dgm:pt modelId="{51C57C9C-FEB4-4FFA-9699-CBC342A5493E}" type="pres">
      <dgm:prSet presAssocID="{06FB42BC-6876-4064-BAA4-3C208789C8B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9C11E3-CA8A-4E64-9289-8670ABFE5ECA}" type="pres">
      <dgm:prSet presAssocID="{6A6A474A-E33B-458A-AD92-A3D566A21E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E6EA9-C4ED-49E0-B884-D6B15CA57FA9}" type="pres">
      <dgm:prSet presAssocID="{D9CF7647-9469-4598-987D-C5B38A2C12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E4DA6322-6E59-44EE-910E-EE642601E868}" type="pres">
      <dgm:prSet presAssocID="{D9CF7647-9469-4598-987D-C5B38A2C12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0FDB6FF-EC32-4FA3-BD69-731275DDFBA0}" type="pres">
      <dgm:prSet presAssocID="{EAD554CE-E577-44B9-96F3-770BB2AE75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483F9-75B9-4CA2-8C37-BCF95D8E3857}" type="pres">
      <dgm:prSet presAssocID="{B4F8EC9F-023A-408B-9553-35F353863D0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2A077F-1076-4DE5-AD37-8308750D3D7B}" type="pres">
      <dgm:prSet presAssocID="{B4F8EC9F-023A-408B-9553-35F353863D0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DF4FD-D524-4F09-8B08-08AEA34854AE}" type="pres">
      <dgm:prSet presAssocID="{EA38248F-2CF2-4EF1-BA99-7D2B7564C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5C3DA-510B-43CE-84C0-A90B8A3E2E85}" srcId="{E4F38946-C5AE-4540-888D-0CE2CE501B4D}" destId="{EA38248F-2CF2-4EF1-BA99-7D2B7564C8E9}" srcOrd="3" destOrd="0" parTransId="{B4F8EC9F-023A-408B-9553-35F353863D02}" sibTransId="{CC60A7EB-18B9-47CC-A2DD-105D04FC30D6}"/>
    <dgm:cxn modelId="{127E1724-B36B-4726-A3BB-723A39CD0EA8}" srcId="{E4F38946-C5AE-4540-888D-0CE2CE501B4D}" destId="{6A6A474A-E33B-458A-AD92-A3D566A21EF4}" srcOrd="1" destOrd="0" parTransId="{06FB42BC-6876-4064-BAA4-3C208789C8BD}" sibTransId="{D0B39E89-0714-498C-B6FD-4087FEA273BA}"/>
    <dgm:cxn modelId="{9A720FD3-C229-476E-87D1-D874F3F537C8}" srcId="{E4F38946-C5AE-4540-888D-0CE2CE501B4D}" destId="{580D995A-19CB-43A1-93B4-18213043CE66}" srcOrd="0" destOrd="0" parTransId="{F155DA04-179C-4EDF-BC13-216AAC69C69C}" sibTransId="{59850140-25D1-443E-8C18-B3AC6CFEBADC}"/>
    <dgm:cxn modelId="{69236A3B-7F61-47AE-87B2-AC931C6D73F4}" type="presOf" srcId="{6A6A474A-E33B-458A-AD92-A3D566A21EF4}" destId="{B09C11E3-CA8A-4E64-9289-8670ABFE5ECA}" srcOrd="0" destOrd="0" presId="urn:microsoft.com/office/officeart/2005/8/layout/radial1"/>
    <dgm:cxn modelId="{6FA11220-2340-4D7F-A8A6-085127375614}" type="presOf" srcId="{E4F38946-C5AE-4540-888D-0CE2CE501B4D}" destId="{80EF5744-120B-442E-B90D-05F558DBBB8E}" srcOrd="0" destOrd="0" presId="urn:microsoft.com/office/officeart/2005/8/layout/radial1"/>
    <dgm:cxn modelId="{40D98E20-4952-45C3-9065-55212198A4CA}" type="presOf" srcId="{06FB42BC-6876-4064-BAA4-3C208789C8BD}" destId="{49AA5D92-30AB-4E76-8FCD-E514708CD6FF}" srcOrd="0" destOrd="0" presId="urn:microsoft.com/office/officeart/2005/8/layout/radial1"/>
    <dgm:cxn modelId="{73F883A7-2394-408A-9689-DDF0663F4629}" type="presOf" srcId="{F155DA04-179C-4EDF-BC13-216AAC69C69C}" destId="{6723A4D6-B33F-4D8D-A996-18A79FEE3DC8}" srcOrd="0" destOrd="0" presId="urn:microsoft.com/office/officeart/2005/8/layout/radial1"/>
    <dgm:cxn modelId="{01AA0B95-8639-476C-A27D-8443261B5C01}" type="presOf" srcId="{580D995A-19CB-43A1-93B4-18213043CE66}" destId="{AA8BA174-3958-47B1-AA50-C9BCD517AD9D}" srcOrd="0" destOrd="0" presId="urn:microsoft.com/office/officeart/2005/8/layout/radial1"/>
    <dgm:cxn modelId="{3AFCA5C6-5F4B-4736-B31A-C3953F1CF6AD}" type="presOf" srcId="{EAD554CE-E577-44B9-96F3-770BB2AE75BB}" destId="{B0FDB6FF-EC32-4FA3-BD69-731275DDFBA0}" srcOrd="0" destOrd="0" presId="urn:microsoft.com/office/officeart/2005/8/layout/radial1"/>
    <dgm:cxn modelId="{3CD2B1EC-F383-4F5D-9726-064C455D9279}" srcId="{18AC051A-3BA5-4D27-AC77-DEAB5C8CCFF3}" destId="{E4F38946-C5AE-4540-888D-0CE2CE501B4D}" srcOrd="0" destOrd="0" parTransId="{C3A86A6D-5578-4C6B-BD4A-844CB9030EFC}" sibTransId="{3859378A-BAF4-4E9F-88FC-90C2E5BCADF8}"/>
    <dgm:cxn modelId="{EE27922F-AC5F-492D-AE88-E1C4ACC547FB}" type="presOf" srcId="{B4F8EC9F-023A-408B-9553-35F353863D02}" destId="{9AE483F9-75B9-4CA2-8C37-BCF95D8E3857}" srcOrd="0" destOrd="0" presId="urn:microsoft.com/office/officeart/2005/8/layout/radial1"/>
    <dgm:cxn modelId="{7FBD6FA9-1119-4405-89EC-84DE0B34A535}" type="presOf" srcId="{D9CF7647-9469-4598-987D-C5B38A2C12BD}" destId="{D58E6EA9-C4ED-49E0-B884-D6B15CA57FA9}" srcOrd="0" destOrd="0" presId="urn:microsoft.com/office/officeart/2005/8/layout/radial1"/>
    <dgm:cxn modelId="{586038A2-5B86-4CFE-A92E-522A0FB6F01C}" type="presOf" srcId="{B4F8EC9F-023A-408B-9553-35F353863D02}" destId="{F52A077F-1076-4DE5-AD37-8308750D3D7B}" srcOrd="1" destOrd="0" presId="urn:microsoft.com/office/officeart/2005/8/layout/radial1"/>
    <dgm:cxn modelId="{918FF476-CD44-4BB9-8E47-23ACD680BEC1}" type="presOf" srcId="{18AC051A-3BA5-4D27-AC77-DEAB5C8CCFF3}" destId="{B6FE4493-D3CE-44CE-9148-DA6BB67A82C3}" srcOrd="0" destOrd="0" presId="urn:microsoft.com/office/officeart/2005/8/layout/radial1"/>
    <dgm:cxn modelId="{E3A52ECD-819B-4702-B3B8-1D8806051A37}" srcId="{E4F38946-C5AE-4540-888D-0CE2CE501B4D}" destId="{EAD554CE-E577-44B9-96F3-770BB2AE75BB}" srcOrd="2" destOrd="0" parTransId="{D9CF7647-9469-4598-987D-C5B38A2C12BD}" sibTransId="{C91EB7B1-F7F6-4451-BE0C-32460A97193A}"/>
    <dgm:cxn modelId="{CD13B544-C206-49D3-9E26-3C6CEF5F4E5A}" type="presOf" srcId="{D9CF7647-9469-4598-987D-C5B38A2C12BD}" destId="{E4DA6322-6E59-44EE-910E-EE642601E868}" srcOrd="1" destOrd="0" presId="urn:microsoft.com/office/officeart/2005/8/layout/radial1"/>
    <dgm:cxn modelId="{852FE881-D9C9-4C3A-AAE3-AAD675159E3E}" type="presOf" srcId="{F155DA04-179C-4EDF-BC13-216AAC69C69C}" destId="{2EA8DE48-4F2F-4ACE-9D06-86825E50BA4C}" srcOrd="1" destOrd="0" presId="urn:microsoft.com/office/officeart/2005/8/layout/radial1"/>
    <dgm:cxn modelId="{BE6D48E8-C018-4D82-A401-49BC178B54C7}" type="presOf" srcId="{EA38248F-2CF2-4EF1-BA99-7D2B7564C8E9}" destId="{26FDF4FD-D524-4F09-8B08-08AEA34854AE}" srcOrd="0" destOrd="0" presId="urn:microsoft.com/office/officeart/2005/8/layout/radial1"/>
    <dgm:cxn modelId="{0DABCB7A-8790-4DFA-8367-6773CB1EAA4C}" type="presOf" srcId="{06FB42BC-6876-4064-BAA4-3C208789C8BD}" destId="{51C57C9C-FEB4-4FFA-9699-CBC342A5493E}" srcOrd="1" destOrd="0" presId="urn:microsoft.com/office/officeart/2005/8/layout/radial1"/>
    <dgm:cxn modelId="{EFE01353-996C-44C0-A972-6BE5885D17C2}" type="presParOf" srcId="{B6FE4493-D3CE-44CE-9148-DA6BB67A82C3}" destId="{80EF5744-120B-442E-B90D-05F558DBBB8E}" srcOrd="0" destOrd="0" presId="urn:microsoft.com/office/officeart/2005/8/layout/radial1"/>
    <dgm:cxn modelId="{E9550ED9-3FE7-4644-A9BF-8D62D09BAF87}" type="presParOf" srcId="{B6FE4493-D3CE-44CE-9148-DA6BB67A82C3}" destId="{6723A4D6-B33F-4D8D-A996-18A79FEE3DC8}" srcOrd="1" destOrd="0" presId="urn:microsoft.com/office/officeart/2005/8/layout/radial1"/>
    <dgm:cxn modelId="{CCA6B05D-03AF-4E0A-B024-3401BAF54902}" type="presParOf" srcId="{6723A4D6-B33F-4D8D-A996-18A79FEE3DC8}" destId="{2EA8DE48-4F2F-4ACE-9D06-86825E50BA4C}" srcOrd="0" destOrd="0" presId="urn:microsoft.com/office/officeart/2005/8/layout/radial1"/>
    <dgm:cxn modelId="{FD60A093-E20A-46F6-9F61-77106BC79473}" type="presParOf" srcId="{B6FE4493-D3CE-44CE-9148-DA6BB67A82C3}" destId="{AA8BA174-3958-47B1-AA50-C9BCD517AD9D}" srcOrd="2" destOrd="0" presId="urn:microsoft.com/office/officeart/2005/8/layout/radial1"/>
    <dgm:cxn modelId="{1854F3A0-7930-4499-B99E-0651CE08B303}" type="presParOf" srcId="{B6FE4493-D3CE-44CE-9148-DA6BB67A82C3}" destId="{49AA5D92-30AB-4E76-8FCD-E514708CD6FF}" srcOrd="3" destOrd="0" presId="urn:microsoft.com/office/officeart/2005/8/layout/radial1"/>
    <dgm:cxn modelId="{D1031990-4A20-4124-97F6-268FFD61085D}" type="presParOf" srcId="{49AA5D92-30AB-4E76-8FCD-E514708CD6FF}" destId="{51C57C9C-FEB4-4FFA-9699-CBC342A5493E}" srcOrd="0" destOrd="0" presId="urn:microsoft.com/office/officeart/2005/8/layout/radial1"/>
    <dgm:cxn modelId="{80C7936C-811B-4D8C-9297-96E93DBBD9E5}" type="presParOf" srcId="{B6FE4493-D3CE-44CE-9148-DA6BB67A82C3}" destId="{B09C11E3-CA8A-4E64-9289-8670ABFE5ECA}" srcOrd="4" destOrd="0" presId="urn:microsoft.com/office/officeart/2005/8/layout/radial1"/>
    <dgm:cxn modelId="{66CDAA08-EEAB-4991-8191-4A7FD10837D5}" type="presParOf" srcId="{B6FE4493-D3CE-44CE-9148-DA6BB67A82C3}" destId="{D58E6EA9-C4ED-49E0-B884-D6B15CA57FA9}" srcOrd="5" destOrd="0" presId="urn:microsoft.com/office/officeart/2005/8/layout/radial1"/>
    <dgm:cxn modelId="{9C00CC45-5174-46A8-A7D6-D5EF1DDD365E}" type="presParOf" srcId="{D58E6EA9-C4ED-49E0-B884-D6B15CA57FA9}" destId="{E4DA6322-6E59-44EE-910E-EE642601E868}" srcOrd="0" destOrd="0" presId="urn:microsoft.com/office/officeart/2005/8/layout/radial1"/>
    <dgm:cxn modelId="{E2079428-F17B-42ED-8F77-B7A926979F41}" type="presParOf" srcId="{B6FE4493-D3CE-44CE-9148-DA6BB67A82C3}" destId="{B0FDB6FF-EC32-4FA3-BD69-731275DDFBA0}" srcOrd="6" destOrd="0" presId="urn:microsoft.com/office/officeart/2005/8/layout/radial1"/>
    <dgm:cxn modelId="{CC4DA240-CA2E-4DE1-BB9D-1937A134F8A7}" type="presParOf" srcId="{B6FE4493-D3CE-44CE-9148-DA6BB67A82C3}" destId="{9AE483F9-75B9-4CA2-8C37-BCF95D8E3857}" srcOrd="7" destOrd="0" presId="urn:microsoft.com/office/officeart/2005/8/layout/radial1"/>
    <dgm:cxn modelId="{EBAC4BA7-7DAA-4597-9691-2102992CB744}" type="presParOf" srcId="{9AE483F9-75B9-4CA2-8C37-BCF95D8E3857}" destId="{F52A077F-1076-4DE5-AD37-8308750D3D7B}" srcOrd="0" destOrd="0" presId="urn:microsoft.com/office/officeart/2005/8/layout/radial1"/>
    <dgm:cxn modelId="{48257597-7AB5-4202-A479-14CB77D2847C}" type="presParOf" srcId="{B6FE4493-D3CE-44CE-9148-DA6BB67A82C3}" destId="{26FDF4FD-D524-4F09-8B08-08AEA34854A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5744-120B-442E-B90D-05F558DBBB8E}">
      <dsp:nvSpPr>
        <dsp:cNvPr id="0" name=""/>
        <dsp:cNvSpPr/>
      </dsp:nvSpPr>
      <dsp:spPr>
        <a:xfrm>
          <a:off x="3569642" y="2312342"/>
          <a:ext cx="1776114" cy="1776114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ook Antiqua" pitchFamily="18" charset="0"/>
            </a:rPr>
            <a:t>Group Work</a:t>
          </a:r>
          <a:endParaRPr lang="en-US" sz="3200" kern="1200" dirty="0">
            <a:latin typeface="Book Antiqua" pitchFamily="18" charset="0"/>
          </a:endParaRPr>
        </a:p>
      </dsp:txBody>
      <dsp:txXfrm>
        <a:off x="3829748" y="2572448"/>
        <a:ext cx="1255902" cy="1255902"/>
      </dsp:txXfrm>
    </dsp:sp>
    <dsp:sp modelId="{6723A4D6-B33F-4D8D-A996-18A79FEE3DC8}">
      <dsp:nvSpPr>
        <dsp:cNvPr id="0" name=""/>
        <dsp:cNvSpPr/>
      </dsp:nvSpPr>
      <dsp:spPr>
        <a:xfrm rot="16200000">
          <a:off x="4190937" y="2027649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2032241"/>
        <a:ext cx="26676" cy="26676"/>
      </dsp:txXfrm>
    </dsp:sp>
    <dsp:sp modelId="{AA8BA174-3958-47B1-AA50-C9BCD517AD9D}">
      <dsp:nvSpPr>
        <dsp:cNvPr id="0" name=""/>
        <dsp:cNvSpPr/>
      </dsp:nvSpPr>
      <dsp:spPr>
        <a:xfrm>
          <a:off x="3569642" y="2701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262807"/>
        <a:ext cx="1255902" cy="1255902"/>
      </dsp:txXfrm>
    </dsp:sp>
    <dsp:sp modelId="{49AA5D92-30AB-4E76-8FCD-E514708CD6FF}">
      <dsp:nvSpPr>
        <dsp:cNvPr id="0" name=""/>
        <dsp:cNvSpPr/>
      </dsp:nvSpPr>
      <dsp:spPr>
        <a:xfrm>
          <a:off x="5345757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182" y="3187061"/>
        <a:ext cx="26676" cy="26676"/>
      </dsp:txXfrm>
    </dsp:sp>
    <dsp:sp modelId="{B09C11E3-CA8A-4E64-9289-8670ABFE5ECA}">
      <dsp:nvSpPr>
        <dsp:cNvPr id="0" name=""/>
        <dsp:cNvSpPr/>
      </dsp:nvSpPr>
      <dsp:spPr>
        <a:xfrm>
          <a:off x="5879283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6139389" y="2572448"/>
        <a:ext cx="1255902" cy="1255902"/>
      </dsp:txXfrm>
    </dsp:sp>
    <dsp:sp modelId="{D58E6EA9-C4ED-49E0-B884-D6B15CA57FA9}">
      <dsp:nvSpPr>
        <dsp:cNvPr id="0" name=""/>
        <dsp:cNvSpPr/>
      </dsp:nvSpPr>
      <dsp:spPr>
        <a:xfrm rot="5400000">
          <a:off x="4190937" y="433729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4341882"/>
        <a:ext cx="26676" cy="26676"/>
      </dsp:txXfrm>
    </dsp:sp>
    <dsp:sp modelId="{B0FDB6FF-EC32-4FA3-BD69-731275DDFBA0}">
      <dsp:nvSpPr>
        <dsp:cNvPr id="0" name=""/>
        <dsp:cNvSpPr/>
      </dsp:nvSpPr>
      <dsp:spPr>
        <a:xfrm>
          <a:off x="3569642" y="4621983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4882089"/>
        <a:ext cx="1255902" cy="1255902"/>
      </dsp:txXfrm>
    </dsp:sp>
    <dsp:sp modelId="{9AE483F9-75B9-4CA2-8C37-BCF95D8E3857}">
      <dsp:nvSpPr>
        <dsp:cNvPr id="0" name=""/>
        <dsp:cNvSpPr/>
      </dsp:nvSpPr>
      <dsp:spPr>
        <a:xfrm rot="10800000">
          <a:off x="3036116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541" y="3187061"/>
        <a:ext cx="26676" cy="26676"/>
      </dsp:txXfrm>
    </dsp:sp>
    <dsp:sp modelId="{26FDF4FD-D524-4F09-8B08-08AEA34854AE}">
      <dsp:nvSpPr>
        <dsp:cNvPr id="0" name=""/>
        <dsp:cNvSpPr/>
      </dsp:nvSpPr>
      <dsp:spPr>
        <a:xfrm>
          <a:off x="1260001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1520107" y="2572448"/>
        <a:ext cx="1255902" cy="125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9B43D-102B-43FA-AA71-01D276188293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49694-5567-450A-B9C2-6ADB1666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4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5B4F-9352-4D22-ACB9-C7BCF302EA9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19DC-D473-4421-AC9E-B8252C5C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916" y="767209"/>
            <a:ext cx="8077200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Welcome to this </a:t>
            </a:r>
            <a:r>
              <a:rPr lang="en-US" sz="3600" dirty="0" smtClean="0">
                <a:latin typeface="Book Antiqua" pitchFamily="18" charset="0"/>
              </a:rPr>
              <a:t>happy </a:t>
            </a:r>
            <a:r>
              <a:rPr lang="en-US" sz="3600" dirty="0" smtClean="0">
                <a:latin typeface="Book Antiqua" pitchFamily="18" charset="0"/>
              </a:rPr>
              <a:t>morning my dear students.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44390"/>
            <a:ext cx="4519684" cy="28263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Class conducted </a:t>
            </a:r>
            <a:r>
              <a:rPr lang="en-US" sz="2800" b="1" dirty="0" smtClean="0">
                <a:latin typeface="Book Antiqua" pitchFamily="18" charset="0"/>
              </a:rPr>
              <a:t>by-</a:t>
            </a:r>
          </a:p>
          <a:p>
            <a:endParaRPr lang="en-US" sz="1100" b="1" dirty="0" smtClean="0">
              <a:latin typeface="Book Antiqua" pitchFamily="18" charset="0"/>
            </a:endParaRPr>
          </a:p>
          <a:p>
            <a:r>
              <a:rPr lang="en-US" sz="2400" dirty="0" err="1" smtClean="0">
                <a:latin typeface="Book Antiqua" pitchFamily="18" charset="0"/>
              </a:rPr>
              <a:t>Md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Hasan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Hafizur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Rahman</a:t>
            </a: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Senior Lecturer</a:t>
            </a:r>
          </a:p>
          <a:p>
            <a:r>
              <a:rPr lang="en-US" sz="2400" dirty="0" smtClean="0">
                <a:latin typeface="Book Antiqua" pitchFamily="18" charset="0"/>
              </a:rPr>
              <a:t>Department of English</a:t>
            </a:r>
          </a:p>
          <a:p>
            <a:r>
              <a:rPr lang="en-US" sz="2400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sz="2400" dirty="0" smtClean="0">
                <a:latin typeface="Book Antiqua" pitchFamily="18" charset="0"/>
              </a:rPr>
              <a:t>Dhaka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0684" y="2744390"/>
            <a:ext cx="3862316" cy="28263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Class </a:t>
            </a:r>
            <a:r>
              <a:rPr lang="en-US" sz="3200" dirty="0" smtClean="0">
                <a:latin typeface="Book Antiqua" pitchFamily="18" charset="0"/>
              </a:rPr>
              <a:t>Nine</a:t>
            </a:r>
          </a:p>
          <a:p>
            <a:r>
              <a:rPr lang="en-US" sz="3200" dirty="0" smtClean="0">
                <a:latin typeface="Book Antiqua" pitchFamily="18" charset="0"/>
              </a:rPr>
              <a:t>English 1</a:t>
            </a:r>
            <a:r>
              <a:rPr lang="en-US" sz="3200" baseline="30000" dirty="0" smtClean="0">
                <a:latin typeface="Book Antiqua" pitchFamily="18" charset="0"/>
              </a:rPr>
              <a:t>st</a:t>
            </a:r>
            <a:r>
              <a:rPr lang="en-US" sz="3200" dirty="0" smtClean="0">
                <a:latin typeface="Book Antiqua" pitchFamily="18" charset="0"/>
              </a:rPr>
              <a:t>  paper</a:t>
            </a:r>
          </a:p>
          <a:p>
            <a:r>
              <a:rPr lang="en-US" sz="3200" dirty="0" smtClean="0">
                <a:latin typeface="Book Antiqua" pitchFamily="18" charset="0"/>
              </a:rPr>
              <a:t>Writing </a:t>
            </a:r>
            <a:r>
              <a:rPr lang="en-US" sz="3200" dirty="0" smtClean="0">
                <a:latin typeface="Book Antiqua" pitchFamily="18" charset="0"/>
              </a:rPr>
              <a:t>Part</a:t>
            </a:r>
          </a:p>
          <a:p>
            <a:endParaRPr lang="en-US" sz="32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61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Book Antiqua" pitchFamily="18" charset="0"/>
              </a:rPr>
              <a:t>Poor people suffer much in the winter morning. They make fire to warm </a:t>
            </a:r>
            <a:r>
              <a:rPr lang="en-US" sz="3200" dirty="0" smtClean="0">
                <a:latin typeface="Book Antiqua" pitchFamily="18" charset="0"/>
              </a:rPr>
              <a:t>themselves.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8269"/>
            <a:ext cx="4191000" cy="321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8269"/>
            <a:ext cx="4021280" cy="32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2390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6962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Very often poor people are seen enjoying the rays of the morning sun. It is really very enjoyable.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9"/>
          <a:stretch/>
        </p:blipFill>
        <p:spPr>
          <a:xfrm>
            <a:off x="304800" y="3200400"/>
            <a:ext cx="4343400" cy="330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4114800" cy="330958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flipH="1">
            <a:off x="321860" y="152401"/>
            <a:ext cx="8077200" cy="3208360"/>
          </a:xfrm>
          <a:prstGeom prst="wedgeEllipseCallout">
            <a:avLst>
              <a:gd name="adj1" fmla="val 22422"/>
              <a:gd name="adj2" fmla="val 80793"/>
            </a:avLst>
          </a:prstGeom>
          <a:noFill/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A winter morning is enriched with many delicious food. Fresh date juice is the main attraction of the winter morning.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 rot="17565202">
            <a:off x="1524000" y="2057400"/>
            <a:ext cx="1219200" cy="1295400"/>
          </a:xfrm>
          <a:prstGeom prst="leftArrow">
            <a:avLst>
              <a:gd name="adj1" fmla="val 50000"/>
              <a:gd name="adj2" fmla="val 97753"/>
            </a:avLst>
          </a:prstGeom>
          <a:ln w="1524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5620323">
            <a:off x="6242681" y="2271753"/>
            <a:ext cx="1219200" cy="1295400"/>
          </a:xfrm>
          <a:prstGeom prst="leftArrow">
            <a:avLst>
              <a:gd name="adj1" fmla="val 50000"/>
              <a:gd name="adj2" fmla="val 100000"/>
            </a:avLst>
          </a:prstGeom>
          <a:ln w="1524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228600" y="228600"/>
            <a:ext cx="8610600" cy="2286000"/>
          </a:xfrm>
          <a:prstGeom prst="wedgeEllipseCallout">
            <a:avLst>
              <a:gd name="adj1" fmla="val -1516"/>
              <a:gd name="adj2" fmla="val 106679"/>
            </a:avLst>
          </a:prstGeom>
          <a:ln w="152400" cmpd="dbl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ook Antiqua" pitchFamily="18" charset="0"/>
              </a:rPr>
              <a:t>Juicey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chitai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pitha</a:t>
            </a:r>
            <a:r>
              <a:rPr lang="en-US" sz="3200" dirty="0" smtClean="0">
                <a:latin typeface="Book Antiqua" pitchFamily="18" charset="0"/>
              </a:rPr>
              <a:t>, dry </a:t>
            </a:r>
            <a:r>
              <a:rPr lang="en-US" sz="3200" dirty="0" err="1" smtClean="0">
                <a:latin typeface="Book Antiqua" pitchFamily="18" charset="0"/>
              </a:rPr>
              <a:t>chitai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pitha</a:t>
            </a:r>
            <a:r>
              <a:rPr lang="en-US" sz="3200" dirty="0" smtClean="0">
                <a:latin typeface="Book Antiqua" pitchFamily="18" charset="0"/>
              </a:rPr>
              <a:t>, </a:t>
            </a:r>
            <a:r>
              <a:rPr lang="en-US" sz="3200" dirty="0" err="1" smtClean="0">
                <a:latin typeface="Book Antiqua" pitchFamily="18" charset="0"/>
              </a:rPr>
              <a:t>vapa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pitha</a:t>
            </a:r>
            <a:r>
              <a:rPr lang="en-US" sz="3200" dirty="0" smtClean="0">
                <a:latin typeface="Book Antiqua" pitchFamily="18" charset="0"/>
              </a:rPr>
              <a:t> are the most interesting items of the winter morning.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4"/>
          <a:stretch/>
        </p:blipFill>
        <p:spPr>
          <a:xfrm>
            <a:off x="6019800" y="3629106"/>
            <a:ext cx="2661025" cy="2847893"/>
          </a:xfrm>
          <a:prstGeom prst="ellipse">
            <a:avLst/>
          </a:prstGeom>
          <a:ln w="127000" cap="sq" cmpd="dbl">
            <a:solidFill>
              <a:srgbClr val="333333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40" y="3962400"/>
            <a:ext cx="2907315" cy="2757600"/>
          </a:xfrm>
          <a:prstGeom prst="ellipse">
            <a:avLst/>
          </a:prstGeom>
          <a:ln w="127000" cap="sq" cmpd="dbl">
            <a:solidFill>
              <a:srgbClr val="333333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3276600"/>
            <a:ext cx="2667000" cy="2611591"/>
          </a:xfrm>
          <a:prstGeom prst="ellipse">
            <a:avLst/>
          </a:prstGeom>
          <a:ln w="127000" cap="sq" cmpd="dbl">
            <a:solidFill>
              <a:srgbClr val="333333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24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09800"/>
            <a:ext cx="8001000" cy="312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Though a winter morning is somewhat painful, it is enjoyable.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5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7340502"/>
              </p:ext>
            </p:extLst>
          </p:nvPr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sp>
        <p:nvSpPr>
          <p:cNvPr id="7" name="Multiply 6"/>
          <p:cNvSpPr/>
          <p:nvPr/>
        </p:nvSpPr>
        <p:spPr>
          <a:xfrm>
            <a:off x="3327776" y="2209800"/>
            <a:ext cx="2438400" cy="243840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266" y="304800"/>
            <a:ext cx="4419600" cy="995422"/>
          </a:xfrm>
          <a:prstGeom prst="wedgeEllipseCallout">
            <a:avLst>
              <a:gd name="adj1" fmla="val -1809"/>
              <a:gd name="adj2" fmla="val 128924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93354"/>
            <a:ext cx="8839200" cy="4040267"/>
          </a:xfrm>
          <a:prstGeom prst="bevel">
            <a:avLst>
              <a:gd name="adj" fmla="val 15946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Answer the following questions:</a:t>
            </a:r>
          </a:p>
          <a:p>
            <a:pPr algn="just"/>
            <a:endParaRPr lang="en-US" sz="105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a winter morning?</a:t>
            </a:r>
            <a:r>
              <a:rPr lang="en-US" sz="2800" b="1" dirty="0" smtClean="0">
                <a:latin typeface="Book Antiqua" pitchFamily="18" charset="0"/>
              </a:rPr>
              <a:t> 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do people like in a winter morning?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do the poor do in a winter morning?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is the main attraction of a winter morning?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your feeling of a winter morning? 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a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paragraph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bn-BD" sz="4400" b="1" dirty="0">
                <a:solidFill>
                  <a:schemeClr val="tx1"/>
                </a:solidFill>
                <a:latin typeface="Book Antiqua" pitchFamily="18" charset="0"/>
              </a:rPr>
              <a:t>A Winter Morning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1219200" y="2819400"/>
            <a:ext cx="6858000" cy="3657600"/>
          </a:xfrm>
          <a:prstGeom prst="diamon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Book Antiqua" pitchFamily="18" charset="0"/>
              </a:rPr>
              <a:t>Help the helpless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524569" y="990600"/>
            <a:ext cx="6019800" cy="54102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Bye </a:t>
            </a:r>
            <a:r>
              <a:rPr lang="en-US" sz="5400" dirty="0" err="1" smtClean="0">
                <a:latin typeface="Book Antiqua" pitchFamily="18" charset="0"/>
              </a:rPr>
              <a:t>bye</a:t>
            </a:r>
            <a:endParaRPr lang="en-US" sz="5400" dirty="0" smtClean="0">
              <a:latin typeface="Book Antiqua" pitchFamily="18" charset="0"/>
            </a:endParaRPr>
          </a:p>
          <a:p>
            <a:pPr algn="ctr"/>
            <a:r>
              <a:rPr lang="bn-BD" sz="7200" dirty="0" smtClean="0">
                <a:latin typeface="Book Antiqua" pitchFamily="18" charset="0"/>
              </a:rPr>
              <a:t>যাই যাই </a:t>
            </a:r>
            <a:endParaRPr lang="en-US" sz="7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57105"/>
              </p:ext>
            </p:extLst>
          </p:nvPr>
        </p:nvGraphicFramePr>
        <p:xfrm>
          <a:off x="3949700" y="3086100"/>
          <a:ext cx="124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1244880" imgH="685800" progId="Package">
                  <p:embed/>
                </p:oleObj>
              </mc:Choice>
              <mc:Fallback>
                <p:oleObj name="Packager Shell Object" showAsIcon="1" r:id="rId3" imgW="1244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700" y="3086100"/>
                        <a:ext cx="1244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0" y="152400"/>
            <a:ext cx="8175010" cy="2751237"/>
          </a:xfrm>
          <a:prstGeom prst="downArrow">
            <a:avLst>
              <a:gd name="adj1" fmla="val 100000"/>
              <a:gd name="adj2" fmla="val 50000"/>
            </a:avLst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Let us see what our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Today’s Class is-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038978"/>
            <a:ext cx="7200900" cy="3666622"/>
          </a:xfrm>
          <a:prstGeom prst="ellipse">
            <a:avLst/>
          </a:prstGeom>
          <a:ln w="127000" cap="rnd" cmpd="dbl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62200" y="3758386"/>
            <a:ext cx="4572000" cy="2185214"/>
          </a:xfrm>
          <a:prstGeom prst="rect">
            <a:avLst/>
          </a:prstGeom>
          <a:ln w="127000" cmpd="dbl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Book Antiqua" pitchFamily="18" charset="0"/>
              </a:rPr>
              <a:t>It is  a paragraph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Book Antiqua" pitchFamily="18" charset="0"/>
              </a:rPr>
              <a:t>“Winter Morning”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Book Antiqua" pitchFamily="18" charset="0"/>
              </a:rPr>
              <a:t>From Writing part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Book Antiqua" pitchFamily="18" charset="0"/>
              </a:rPr>
              <a:t>English First paper</a:t>
            </a:r>
            <a:endParaRPr lang="en-US" sz="3200" b="1" dirty="0">
              <a:solidFill>
                <a:schemeClr val="bg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3246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Aims of this </a:t>
            </a:r>
            <a:r>
              <a:rPr lang="en-US" sz="4000" b="1" dirty="0" smtClean="0">
                <a:latin typeface="Book Antiqua" pitchFamily="18" charset="0"/>
              </a:rPr>
              <a:t>lesson-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362200"/>
            <a:ext cx="8229600" cy="38100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Book Antiqua" pitchFamily="18" charset="0"/>
              </a:rPr>
              <a:t>After we have studied this lesson we will be able to-</a:t>
            </a:r>
            <a:endParaRPr lang="en-US" sz="4400" b="1" dirty="0" smtClean="0">
              <a:latin typeface="Book Antiqua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l</a:t>
            </a:r>
            <a:r>
              <a:rPr lang="en-US" sz="3600" b="1" dirty="0" smtClean="0">
                <a:latin typeface="Book Antiqua" pitchFamily="18" charset="0"/>
              </a:rPr>
              <a:t>isten </a:t>
            </a:r>
            <a:r>
              <a:rPr lang="en-US" sz="3600" b="1" dirty="0" smtClean="0">
                <a:latin typeface="Book Antiqua" pitchFamily="18" charset="0"/>
              </a:rPr>
              <a:t>information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a</a:t>
            </a:r>
            <a:r>
              <a:rPr lang="en-US" sz="3600" b="1" dirty="0" smtClean="0">
                <a:latin typeface="Book Antiqua" pitchFamily="18" charset="0"/>
              </a:rPr>
              <a:t>sk </a:t>
            </a:r>
            <a:r>
              <a:rPr lang="en-US" sz="3600" b="1" dirty="0" smtClean="0">
                <a:latin typeface="Book Antiqua" pitchFamily="18" charset="0"/>
              </a:rPr>
              <a:t>and answer questions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w</a:t>
            </a:r>
            <a:r>
              <a:rPr lang="en-US" sz="3600" b="1" dirty="0" smtClean="0">
                <a:latin typeface="Book Antiqua" pitchFamily="18" charset="0"/>
              </a:rPr>
              <a:t>rite </a:t>
            </a:r>
            <a:r>
              <a:rPr lang="en-US" sz="3600" b="1" dirty="0" smtClean="0">
                <a:latin typeface="Book Antiqua" pitchFamily="18" charset="0"/>
              </a:rPr>
              <a:t>a paragraph.</a:t>
            </a:r>
          </a:p>
          <a:p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6" y="31845"/>
            <a:ext cx="92039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370" y="5641075"/>
            <a:ext cx="845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A winter morning is a morning of </a:t>
            </a:r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winter.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288734" y="1219200"/>
            <a:ext cx="6477000" cy="2590800"/>
          </a:xfrm>
          <a:prstGeom prst="wedgeEllipseCallout">
            <a:avLst>
              <a:gd name="adj1" fmla="val -26522"/>
              <a:gd name="adj2" fmla="val 106223"/>
            </a:avLst>
          </a:prstGeom>
          <a:noFill/>
          <a:ln w="1270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What is a winter morning?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1625803"/>
            <a:ext cx="4876800" cy="1806622"/>
          </a:xfrm>
          <a:prstGeom prst="ellipse">
            <a:avLst/>
          </a:prstGeom>
          <a:ln w="127000" cmpd="dbl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What is a winter morning?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95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2" r="8659"/>
          <a:stretch/>
        </p:blipFill>
        <p:spPr>
          <a:xfrm>
            <a:off x="5029200" y="685800"/>
            <a:ext cx="3652182" cy="4263807"/>
          </a:xfrm>
          <a:prstGeom prst="rect">
            <a:avLst/>
          </a:prstGeom>
          <a:ln w="1905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191000" cy="4263807"/>
          </a:xfrm>
          <a:prstGeom prst="rect">
            <a:avLst/>
          </a:prstGeom>
          <a:ln w="1905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99148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misty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5291" y="99148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cold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73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 winter morning is misty and cold.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5548"/>
            <a:ext cx="4022642" cy="4222652"/>
          </a:xfrm>
          <a:prstGeom prst="rect">
            <a:avLst/>
          </a:prstGeom>
          <a:ln w="127000" cap="sq" cmpd="dbl">
            <a:solidFill>
              <a:schemeClr val="tx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670842" cy="1200329"/>
          </a:xfrm>
          <a:prstGeom prst="rect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There is fog everywhere.  </a:t>
            </a:r>
            <a:r>
              <a:rPr lang="en-US" sz="3600" b="1" dirty="0">
                <a:latin typeface="Book Antiqua" pitchFamily="18" charset="0"/>
              </a:rPr>
              <a:t>Things at a little distance can hardly be </a:t>
            </a:r>
            <a:r>
              <a:rPr lang="en-US" sz="3600" b="1" dirty="0" smtClean="0">
                <a:latin typeface="Book Antiqua" pitchFamily="18" charset="0"/>
              </a:rPr>
              <a:t>seen.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6214"/>
            <a:ext cx="4267200" cy="4240509"/>
          </a:xfrm>
          <a:prstGeom prst="rect">
            <a:avLst/>
          </a:prstGeom>
          <a:ln w="127000" cap="sq" cmpd="dbl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194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181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7649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The sun seems to be rise </a:t>
            </a:r>
            <a:r>
              <a:rPr lang="en-US" sz="3600" b="1" dirty="0" smtClean="0">
                <a:latin typeface="Book Antiqua" pitchFamily="18" charset="0"/>
              </a:rPr>
              <a:t>late.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44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242" y="46025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Everyone likes to stay in bed for a long time under quilt in the winter morning. It is very comfortable to all.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886200" cy="396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6" y="457200"/>
            <a:ext cx="4113663" cy="396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9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323</Words>
  <Application>Microsoft Office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35</cp:revision>
  <dcterms:created xsi:type="dcterms:W3CDTF">2014-01-18T01:09:55Z</dcterms:created>
  <dcterms:modified xsi:type="dcterms:W3CDTF">2014-02-28T15:00:38Z</dcterms:modified>
</cp:coreProperties>
</file>